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7" r:id="rId11"/>
    <p:sldId id="268" r:id="rId12"/>
    <p:sldId id="269" r:id="rId13"/>
    <p:sldId id="270" r:id="rId14"/>
    <p:sldId id="282" r:id="rId15"/>
    <p:sldId id="271" r:id="rId16"/>
    <p:sldId id="272" r:id="rId17"/>
    <p:sldId id="273" r:id="rId18"/>
    <p:sldId id="286" r:id="rId19"/>
    <p:sldId id="274" r:id="rId20"/>
    <p:sldId id="277" r:id="rId21"/>
    <p:sldId id="278" r:id="rId22"/>
  </p:sldIdLst>
  <p:sldSz cx="9144000" cy="6858000" type="screen4x3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352" y="-5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26E86B-5BA3-463F-B7F4-8CE8B1DF52EA}" type="datetimeFigureOut">
              <a:rPr lang="fr-FR" smtClean="0"/>
              <a:pPr/>
              <a:t>15/06/2020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DCB365-F27A-45CF-9A02-624758DCE2BB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03291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DCB365-F27A-45CF-9A02-624758DCE2BB}" type="slidenum">
              <a:rPr lang="fr-FR" smtClean="0"/>
              <a:pPr/>
              <a:t>1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angle rect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r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7" name="Sous-titr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grpSp>
        <p:nvGrpSpPr>
          <p:cNvPr id="2" name="Groupe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orme libre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orme libre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orme libre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Connecteur droit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Espace réservé de la date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5445451-89CE-4C70-9E9E-8BE6EA2E7122}" type="datetime1">
              <a:rPr lang="fr-FR" smtClean="0"/>
              <a:pPr/>
              <a:t>15/06/2020</a:t>
            </a:fld>
            <a:endParaRPr lang="fr-FR"/>
          </a:p>
        </p:txBody>
      </p:sp>
      <p:sp>
        <p:nvSpPr>
          <p:cNvPr id="19" name="Espace réservé du pied de pag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r>
              <a:rPr lang="fr-FR" smtClean="0"/>
              <a:t>Section Tennis Samedi 30 Novembre 2019</a:t>
            </a:r>
            <a:endParaRPr lang="fr-FR"/>
          </a:p>
        </p:txBody>
      </p:sp>
      <p:sp>
        <p:nvSpPr>
          <p:cNvPr id="27" name="Espace réservé du numéro de diapositiv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486CBEF-A2E1-4E73-83C7-420D17AB41DA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3A70A95-9E36-41C5-A45B-D0BBA4F2D09B}" type="datetime1">
              <a:rPr lang="fr-FR" smtClean="0"/>
              <a:pPr/>
              <a:t>15/06/2020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fr-FR" smtClean="0"/>
              <a:t>Section Tennis Samedi 30 Novembre 2019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486CBEF-A2E1-4E73-83C7-420D17AB41DA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2AB615-38A0-4F6E-A110-15D7BF57F5FC}" type="datetime1">
              <a:rPr lang="fr-FR" smtClean="0"/>
              <a:pPr/>
              <a:t>15/06/2020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fr-FR" smtClean="0"/>
              <a:t>Section Tennis Samedi 30 Novembre 2019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486CBEF-A2E1-4E73-83C7-420D17AB41DA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2C3FDB-8792-4761-A20D-CF56B0E70591}" type="datetime1">
              <a:rPr lang="fr-FR" smtClean="0"/>
              <a:pPr/>
              <a:t>15/06/2020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fr-FR" smtClean="0"/>
              <a:t>Section Tennis Samedi 30 Novembre 2019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486CBEF-A2E1-4E73-83C7-420D17AB41DA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6EF705-8F2C-4E1A-A55D-3DEA433AD1EC}" type="datetime1">
              <a:rPr lang="fr-FR" smtClean="0"/>
              <a:pPr/>
              <a:t>15/06/2020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fr-FR" smtClean="0"/>
              <a:t>Section Tennis Samedi 30 Novembre 2019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486CBEF-A2E1-4E73-83C7-420D17AB41DA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FC139C-8951-4407-AA37-FF87E912ABC2}" type="datetime1">
              <a:rPr lang="fr-FR" smtClean="0"/>
              <a:pPr/>
              <a:t>15/06/2020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fr-FR" smtClean="0"/>
              <a:t>Section Tennis Samedi 30 Novembre 2019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486CBEF-A2E1-4E73-83C7-420D17AB41DA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65B44D-4002-49AE-B024-51E867E18153}" type="datetime1">
              <a:rPr lang="fr-FR" smtClean="0"/>
              <a:pPr/>
              <a:t>15/06/2020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fr-FR" smtClean="0"/>
              <a:t>Section Tennis Samedi 30 Novembre 2019</a:t>
            </a: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486CBEF-A2E1-4E73-83C7-420D17AB41DA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3F03610-4E2C-4723-8FCC-E73F88CE639B}" type="datetime1">
              <a:rPr lang="fr-FR" smtClean="0"/>
              <a:pPr/>
              <a:t>15/06/2020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fr-FR" smtClean="0"/>
              <a:t>Section Tennis Samedi 30 Novembre 2019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486CBEF-A2E1-4E73-83C7-420D17AB41DA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3D84B8-8778-4B95-86EA-4FEFBFE18668}" type="datetime1">
              <a:rPr lang="fr-FR" smtClean="0"/>
              <a:pPr/>
              <a:t>15/06/2020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fr-FR" smtClean="0"/>
              <a:t>Section Tennis Samedi 30 Novembre 2019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486CBEF-A2E1-4E73-83C7-420D17AB41DA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28F6BED0-D74C-4B24-AC02-970A959EAB78}" type="datetime1">
              <a:rPr lang="fr-FR" smtClean="0"/>
              <a:pPr/>
              <a:t>15/06/2020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fr-FR" smtClean="0"/>
              <a:t>Section Tennis Samedi 30 Novembre 2019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486CBEF-A2E1-4E73-83C7-420D17AB41DA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14204A5-4AB7-4281-857E-0CED037B3BFA}" type="datetime1">
              <a:rPr lang="fr-FR" smtClean="0"/>
              <a:pPr/>
              <a:t>15/06/2020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r>
              <a:rPr lang="fr-FR" smtClean="0"/>
              <a:t>Section Tennis Samedi 30 Novembre 2019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486CBEF-A2E1-4E73-83C7-420D17AB41DA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8" name="Forme libre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orme libre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Triangle rect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Connecteur droit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rme libre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orme libre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Triangle rect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Connecteur droit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F71B45A8-8E77-4B04-A5E6-8A3F81C0F299}" type="datetime1">
              <a:rPr lang="fr-FR" smtClean="0"/>
              <a:pPr/>
              <a:t>15/06/2020</a:t>
            </a:fld>
            <a:endParaRPr lang="fr-FR"/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r>
              <a:rPr lang="fr-FR" smtClean="0"/>
              <a:t>Section Tennis Samedi 30 Novembre 2019</a:t>
            </a:r>
            <a:endParaRPr lang="fr-FR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1486CBEF-A2E1-4E73-83C7-420D17AB41DA}" type="slidenum">
              <a:rPr lang="fr-FR" smtClean="0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gif"/><Relationship Id="rId3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Relationship Id="rId3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Relationship Id="rId3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4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gi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eg"/><Relationship Id="rId3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3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Relationship Id="rId3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11560" y="908720"/>
            <a:ext cx="7772400" cy="1829761"/>
          </a:xfrm>
        </p:spPr>
        <p:txBody>
          <a:bodyPr>
            <a:normAutofit/>
          </a:bodyPr>
          <a:lstStyle/>
          <a:p>
            <a:pPr algn="ctr"/>
            <a:r>
              <a:rPr lang="fr-FR" sz="5400" dirty="0" smtClean="0"/>
              <a:t>FC GUEUGNON TENNIS</a:t>
            </a:r>
            <a:endParaRPr lang="fr-FR" sz="54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83568" y="3068960"/>
            <a:ext cx="7772400" cy="1199704"/>
          </a:xfrm>
        </p:spPr>
        <p:txBody>
          <a:bodyPr>
            <a:noAutofit/>
          </a:bodyPr>
          <a:lstStyle/>
          <a:p>
            <a:pPr algn="ctr"/>
            <a:r>
              <a:rPr lang="fr-FR" sz="3600" b="1" dirty="0" smtClean="0"/>
              <a:t>Assemblée Générale </a:t>
            </a:r>
          </a:p>
          <a:p>
            <a:pPr algn="ctr"/>
            <a:r>
              <a:rPr lang="fr-FR" sz="3600" b="1" dirty="0" smtClean="0"/>
              <a:t>Samedi 30 Novembre 2019</a:t>
            </a:r>
            <a:endParaRPr lang="fr-FR" sz="3600" b="1" dirty="0"/>
          </a:p>
        </p:txBody>
      </p:sp>
      <p:pic>
        <p:nvPicPr>
          <p:cNvPr id="35842" name="Picture 2" descr="Afficher l'image d'origi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11819" y="5229200"/>
            <a:ext cx="1632181" cy="1224136"/>
          </a:xfrm>
          <a:prstGeom prst="rect">
            <a:avLst/>
          </a:prstGeom>
          <a:noFill/>
        </p:spPr>
      </p:pic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1520" y="6309320"/>
            <a:ext cx="3168352" cy="365125"/>
          </a:xfrm>
        </p:spPr>
        <p:txBody>
          <a:bodyPr/>
          <a:lstStyle/>
          <a:p>
            <a:r>
              <a:rPr lang="fr-FR" smtClean="0"/>
              <a:t>Section Tennis Samedi 30 Novembre 2019</a:t>
            </a:r>
            <a:endParaRPr lang="fr-FR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 descr="Afficher l'image d'origine"/>
          <p:cNvPicPr>
            <a:picLocks noChangeAspect="1" noChangeArrowheads="1"/>
          </p:cNvPicPr>
          <p:nvPr/>
        </p:nvPicPr>
        <p:blipFill>
          <a:blip r:embed="rId2" cstate="print">
            <a:lum bright="30000"/>
          </a:blip>
          <a:srcRect/>
          <a:stretch>
            <a:fillRect/>
          </a:stretch>
        </p:blipFill>
        <p:spPr bwMode="auto">
          <a:xfrm rot="20580349">
            <a:off x="665573" y="1193631"/>
            <a:ext cx="3939055" cy="3421806"/>
          </a:xfrm>
          <a:prstGeom prst="rect">
            <a:avLst/>
          </a:prstGeom>
          <a:noFill/>
        </p:spPr>
      </p:pic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972008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fr-FR" b="1" dirty="0" smtClean="0"/>
              <a:t>Encadrement:</a:t>
            </a:r>
          </a:p>
          <a:p>
            <a:pPr>
              <a:buNone/>
            </a:pPr>
            <a:r>
              <a:rPr lang="fr-FR" dirty="0" smtClean="0"/>
              <a:t>      </a:t>
            </a:r>
          </a:p>
          <a:p>
            <a:pPr>
              <a:buNone/>
            </a:pPr>
            <a:r>
              <a:rPr lang="fr-FR" b="1" dirty="0" smtClean="0"/>
              <a:t> Direction : </a:t>
            </a:r>
            <a:r>
              <a:rPr lang="fr-FR" b="1" dirty="0" err="1" smtClean="0"/>
              <a:t>Lylian</a:t>
            </a:r>
            <a:r>
              <a:rPr lang="fr-FR" b="1" dirty="0" smtClean="0"/>
              <a:t> </a:t>
            </a:r>
            <a:r>
              <a:rPr lang="fr-FR" b="1" dirty="0" err="1" smtClean="0"/>
              <a:t>Gehra</a:t>
            </a:r>
            <a:r>
              <a:rPr lang="fr-FR" b="1" dirty="0" smtClean="0"/>
              <a:t> (DES) assisté de :</a:t>
            </a:r>
          </a:p>
          <a:p>
            <a:pPr>
              <a:buNone/>
            </a:pPr>
            <a:r>
              <a:rPr lang="fr-FR" dirty="0" smtClean="0"/>
              <a:t>	Bertrand  Grès (DE)</a:t>
            </a:r>
          </a:p>
          <a:p>
            <a:pPr>
              <a:buNone/>
            </a:pPr>
            <a:r>
              <a:rPr lang="fr-FR" dirty="0" smtClean="0"/>
              <a:t>   Albertina </a:t>
            </a:r>
            <a:r>
              <a:rPr lang="fr-FR" dirty="0" err="1" smtClean="0"/>
              <a:t>Gandara</a:t>
            </a:r>
            <a:r>
              <a:rPr lang="fr-FR" dirty="0" smtClean="0"/>
              <a:t>	</a:t>
            </a:r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r>
              <a:rPr lang="fr-FR" dirty="0" smtClean="0"/>
              <a:t> </a:t>
            </a:r>
            <a:r>
              <a:rPr lang="fr-FR" b="1" dirty="0" smtClean="0"/>
              <a:t>Préparation physique :  </a:t>
            </a:r>
          </a:p>
          <a:p>
            <a:pPr>
              <a:buNone/>
            </a:pPr>
            <a:r>
              <a:rPr lang="fr-FR" dirty="0" smtClean="0"/>
              <a:t>	</a:t>
            </a:r>
            <a:r>
              <a:rPr lang="fr-FR" dirty="0" err="1" smtClean="0"/>
              <a:t>Lylian</a:t>
            </a:r>
            <a:r>
              <a:rPr lang="fr-FR" dirty="0" smtClean="0"/>
              <a:t> </a:t>
            </a:r>
            <a:r>
              <a:rPr lang="fr-FR" dirty="0" err="1" smtClean="0"/>
              <a:t>Gehra</a:t>
            </a:r>
            <a:r>
              <a:rPr lang="fr-FR" dirty="0" smtClean="0"/>
              <a:t> </a:t>
            </a:r>
          </a:p>
          <a:p>
            <a:pPr>
              <a:buNone/>
            </a:pPr>
            <a:r>
              <a:rPr lang="fr-FR" dirty="0" smtClean="0"/>
              <a:t>   </a:t>
            </a:r>
          </a:p>
          <a:p>
            <a:pPr>
              <a:buNone/>
            </a:pPr>
            <a:endParaRPr lang="fr-FR" dirty="0" smtClean="0"/>
          </a:p>
          <a:p>
            <a:r>
              <a:rPr lang="fr-FR" dirty="0" smtClean="0"/>
              <a:t>L’école de tennis fonctionne à partir de 17h00 les lundi, mardi, jeudi, vendredi. Le mercredi et le samedi toute la journée.</a:t>
            </a:r>
          </a:p>
          <a:p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Section Tennis Samedi 30 Novembre 2019</a:t>
            </a:r>
            <a:endParaRPr lang="fr-FR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FR" dirty="0" smtClean="0"/>
              <a:t>ECOLE DE TENNIS</a:t>
            </a:r>
            <a:br>
              <a:rPr lang="fr-FR" dirty="0" smtClean="0"/>
            </a:br>
            <a:endParaRPr lang="fr-FR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2780928"/>
            <a:ext cx="3492326" cy="1964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251520" y="1340768"/>
            <a:ext cx="8676456" cy="4608512"/>
          </a:xfrm>
        </p:spPr>
        <p:txBody>
          <a:bodyPr>
            <a:normAutofit fontScale="55000" lnSpcReduction="20000"/>
          </a:bodyPr>
          <a:lstStyle/>
          <a:p>
            <a:pPr algn="ctr">
              <a:buNone/>
            </a:pPr>
            <a:r>
              <a:rPr lang="fr-FR" sz="2900" b="1" i="1" dirty="0" smtClean="0"/>
              <a:t>Une dizaine de jeunes de niveau départemental, régional et inter régional</a:t>
            </a:r>
          </a:p>
          <a:p>
            <a:pPr algn="ctr"/>
            <a:endParaRPr lang="fr-FR" sz="2900" b="1" i="1" dirty="0" smtClean="0"/>
          </a:p>
          <a:p>
            <a:pPr algn="ctr">
              <a:buNone/>
            </a:pPr>
            <a:r>
              <a:rPr lang="fr-FR" sz="2900" b="1" i="1" dirty="0" smtClean="0"/>
              <a:t> 3 à 10 séances tennis /semaine en fonction du niveau et de l’âge</a:t>
            </a:r>
          </a:p>
          <a:p>
            <a:pPr algn="ctr"/>
            <a:endParaRPr lang="fr-FR" sz="2900" b="1" i="1" dirty="0" smtClean="0"/>
          </a:p>
          <a:p>
            <a:pPr algn="ctr">
              <a:buNone/>
            </a:pPr>
            <a:r>
              <a:rPr lang="fr-FR" sz="2900" b="1" i="1" dirty="0" smtClean="0"/>
              <a:t> 1 à plusieurs séances physique /semaine en fonction du niveau</a:t>
            </a:r>
          </a:p>
          <a:p>
            <a:pPr algn="ctr">
              <a:buNone/>
            </a:pPr>
            <a:r>
              <a:rPr lang="fr-FR" sz="2900" b="1" i="1" dirty="0" smtClean="0"/>
              <a:t>    et de l’âge</a:t>
            </a:r>
          </a:p>
          <a:p>
            <a:pPr algn="just"/>
            <a:endParaRPr lang="fr-FR" sz="2900" dirty="0" smtClean="0"/>
          </a:p>
          <a:p>
            <a:pPr algn="just"/>
            <a:r>
              <a:rPr lang="fr-FR" sz="2900" b="1" dirty="0" smtClean="0"/>
              <a:t>OBJECTIFS : </a:t>
            </a:r>
          </a:p>
          <a:p>
            <a:pPr algn="just"/>
            <a:endParaRPr lang="fr-FR" sz="2900" dirty="0" smtClean="0"/>
          </a:p>
          <a:p>
            <a:pPr algn="just">
              <a:buNone/>
            </a:pPr>
            <a:r>
              <a:rPr lang="fr-FR" sz="2900" dirty="0" smtClean="0"/>
              <a:t> Améliorer le classement individuel. </a:t>
            </a:r>
          </a:p>
          <a:p>
            <a:pPr algn="just"/>
            <a:endParaRPr lang="fr-FR" sz="2900" dirty="0" smtClean="0"/>
          </a:p>
          <a:p>
            <a:pPr algn="just">
              <a:buNone/>
            </a:pPr>
            <a:r>
              <a:rPr lang="fr-FR" sz="2900" dirty="0" smtClean="0"/>
              <a:t> Participer aux grandes compétitions régionales, interrégionales</a:t>
            </a:r>
          </a:p>
          <a:p>
            <a:pPr algn="just">
              <a:buNone/>
            </a:pPr>
            <a:r>
              <a:rPr lang="fr-FR" sz="2900" dirty="0" smtClean="0"/>
              <a:t>   et nationales</a:t>
            </a:r>
          </a:p>
          <a:p>
            <a:pPr algn="just"/>
            <a:endParaRPr lang="fr-FR" sz="2900" dirty="0" smtClean="0"/>
          </a:p>
          <a:p>
            <a:pPr algn="just">
              <a:buNone/>
            </a:pPr>
            <a:r>
              <a:rPr lang="fr-FR" sz="2900" dirty="0" smtClean="0"/>
              <a:t> Gagner des titres individuels et par équipes</a:t>
            </a:r>
          </a:p>
          <a:p>
            <a:pPr algn="just"/>
            <a:endParaRPr lang="fr-FR" sz="2900" dirty="0" smtClean="0"/>
          </a:p>
          <a:p>
            <a:pPr algn="just">
              <a:buNone/>
            </a:pPr>
            <a:r>
              <a:rPr lang="fr-FR" sz="2900" dirty="0" smtClean="0"/>
              <a:t> Maintenir et améliorer le niveau des équipes du club</a:t>
            </a:r>
            <a:endParaRPr lang="fr-FR" dirty="0" smtClean="0"/>
          </a:p>
          <a:p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Section Tennis Samedi 30 Novembre 2019</a:t>
            </a:r>
            <a:endParaRPr lang="fr-FR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1080120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 smtClean="0"/>
              <a:t>CENTRE  D ’ENTRAINEMENT</a:t>
            </a:r>
            <a:br>
              <a:rPr lang="fr-FR" dirty="0" smtClean="0"/>
            </a:br>
            <a:r>
              <a:rPr lang="fr-FR" dirty="0" smtClean="0"/>
              <a:t>Section Sportive Scolaire </a:t>
            </a:r>
            <a:br>
              <a:rPr lang="fr-FR" dirty="0" smtClean="0"/>
            </a:br>
            <a:endParaRPr lang="fr-FR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r-FR" b="1" dirty="0" smtClean="0"/>
              <a:t>Cours les lundis</a:t>
            </a:r>
          </a:p>
          <a:p>
            <a:r>
              <a:rPr lang="fr-FR" b="1" dirty="0" smtClean="0"/>
              <a:t> Encadrement : B Grès</a:t>
            </a:r>
          </a:p>
          <a:p>
            <a:endParaRPr lang="fr-FR" dirty="0" smtClean="0"/>
          </a:p>
          <a:p>
            <a:r>
              <a:rPr lang="fr-FR" dirty="0" smtClean="0"/>
              <a:t> </a:t>
            </a:r>
            <a:r>
              <a:rPr lang="fr-FR" b="1" dirty="0" smtClean="0"/>
              <a:t>OBJECTIFS : </a:t>
            </a:r>
          </a:p>
          <a:p>
            <a:pPr>
              <a:buNone/>
            </a:pPr>
            <a:r>
              <a:rPr lang="fr-FR" dirty="0" smtClean="0"/>
              <a:t>       Découverte, initiation et perfectionnement</a:t>
            </a:r>
          </a:p>
          <a:p>
            <a:pPr>
              <a:buNone/>
            </a:pPr>
            <a:r>
              <a:rPr lang="fr-FR" dirty="0" smtClean="0"/>
              <a:t>       Amener ceux et celles qui le souhaitent à la </a:t>
            </a:r>
          </a:p>
          <a:p>
            <a:pPr>
              <a:buNone/>
            </a:pPr>
            <a:r>
              <a:rPr lang="fr-FR" dirty="0" smtClean="0"/>
              <a:t>       compétition (équipes, tournois) </a:t>
            </a:r>
          </a:p>
          <a:p>
            <a:pPr>
              <a:buNone/>
            </a:pPr>
            <a:r>
              <a:rPr lang="fr-FR" dirty="0" smtClean="0"/>
              <a:t>       Création d ’une ambiance conviviale</a:t>
            </a:r>
          </a:p>
          <a:p>
            <a:pPr>
              <a:buNone/>
            </a:pPr>
            <a:r>
              <a:rPr lang="fr-FR" dirty="0" smtClean="0"/>
              <a:t>       Connaître les autres, découvrir de nouveaux </a:t>
            </a:r>
          </a:p>
          <a:p>
            <a:pPr>
              <a:buNone/>
            </a:pPr>
            <a:r>
              <a:rPr lang="fr-FR" dirty="0" smtClean="0"/>
              <a:t>       partenaires </a:t>
            </a:r>
          </a:p>
          <a:p>
            <a:endParaRPr lang="fr-FR" dirty="0" smtClean="0"/>
          </a:p>
          <a:p>
            <a:r>
              <a:rPr lang="fr-FR" dirty="0" smtClean="0"/>
              <a:t> </a:t>
            </a:r>
            <a:r>
              <a:rPr lang="fr-FR" b="1" dirty="0" smtClean="0"/>
              <a:t>MANIFESTATIONS :</a:t>
            </a:r>
          </a:p>
          <a:p>
            <a:pPr>
              <a:buNone/>
            </a:pPr>
            <a:r>
              <a:rPr lang="fr-FR" dirty="0" smtClean="0"/>
              <a:t>      Tournoi doubles ‘ surprise ’</a:t>
            </a:r>
          </a:p>
          <a:p>
            <a:pPr>
              <a:buNone/>
            </a:pPr>
            <a:r>
              <a:rPr lang="fr-FR" dirty="0" smtClean="0"/>
              <a:t>      Repas fin d ’année </a:t>
            </a:r>
          </a:p>
          <a:p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Section Tennis Samedi 30 Novembre 2019</a:t>
            </a:r>
            <a:endParaRPr lang="fr-FR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Centre d ’Initiation Tennis Adultes</a:t>
            </a:r>
            <a:br>
              <a:rPr lang="fr-FR" dirty="0" smtClean="0"/>
            </a:br>
            <a:endParaRPr lang="fr-FR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Afficher l'image d'origine"/>
          <p:cNvPicPr>
            <a:picLocks noChangeAspect="1" noChangeArrowheads="1"/>
          </p:cNvPicPr>
          <p:nvPr/>
        </p:nvPicPr>
        <p:blipFill>
          <a:blip r:embed="rId2" cstate="print">
            <a:lum bright="30000"/>
          </a:blip>
          <a:srcRect/>
          <a:stretch>
            <a:fillRect/>
          </a:stretch>
        </p:blipFill>
        <p:spPr bwMode="auto">
          <a:xfrm>
            <a:off x="933796" y="782284"/>
            <a:ext cx="6878563" cy="5166996"/>
          </a:xfrm>
          <a:prstGeom prst="rect">
            <a:avLst/>
          </a:prstGeom>
          <a:noFill/>
        </p:spPr>
      </p:pic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5544616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fr-FR" dirty="0" smtClean="0"/>
              <a:t>		Afin de répondre aux contraintes fédérales imposant aux clubs évoluant en championnat de France et/ou organisateurs de compétitions nationales (tournois), nous continuons de développer avec l’aide du comité de S&amp;L et de la ligue de Bourgogne – Franche - Comté  de tennis des actions de formation d’arbitres de chaises et de juges arbitres.</a:t>
            </a:r>
          </a:p>
          <a:p>
            <a:endParaRPr lang="fr-FR" sz="1900" dirty="0" smtClean="0"/>
          </a:p>
          <a:p>
            <a:pPr>
              <a:buNone/>
            </a:pPr>
            <a:r>
              <a:rPr lang="fr-FR" i="1" u="sng" dirty="0" smtClean="0"/>
              <a:t>A l’heure actuelle le club possède </a:t>
            </a:r>
            <a:r>
              <a:rPr lang="fr-FR" dirty="0" smtClean="0"/>
              <a:t>: </a:t>
            </a:r>
          </a:p>
          <a:p>
            <a:endParaRPr lang="fr-FR" dirty="0" smtClean="0"/>
          </a:p>
          <a:p>
            <a:r>
              <a:rPr lang="fr-FR" dirty="0" smtClean="0"/>
              <a:t> 4 arbitres A2</a:t>
            </a:r>
          </a:p>
          <a:p>
            <a:r>
              <a:rPr lang="fr-FR" dirty="0" smtClean="0"/>
              <a:t> 13 arbitres A1</a:t>
            </a:r>
          </a:p>
          <a:p>
            <a:r>
              <a:rPr lang="fr-FR" dirty="0" smtClean="0"/>
              <a:t> 6 Juges arbitres. 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Section Tennis Samedi 30 Novembre 2019</a:t>
            </a:r>
            <a:endParaRPr lang="fr-FR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 smtClean="0"/>
              <a:t>L ’ARBITRAGE</a:t>
            </a:r>
            <a:br>
              <a:rPr lang="fr-FR" dirty="0" smtClean="0"/>
            </a:br>
            <a:endParaRPr lang="fr-FR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3501008"/>
            <a:ext cx="2103544" cy="2804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Afficher l'image d'origine"/>
          <p:cNvPicPr>
            <a:picLocks noChangeAspect="1" noChangeArrowheads="1"/>
          </p:cNvPicPr>
          <p:nvPr/>
        </p:nvPicPr>
        <p:blipFill>
          <a:blip r:embed="rId2" cstate="print">
            <a:lum bright="30000"/>
          </a:blip>
          <a:srcRect/>
          <a:stretch>
            <a:fillRect/>
          </a:stretch>
        </p:blipFill>
        <p:spPr bwMode="auto">
          <a:xfrm>
            <a:off x="933796" y="782284"/>
            <a:ext cx="6878563" cy="5166996"/>
          </a:xfrm>
          <a:prstGeom prst="rect">
            <a:avLst/>
          </a:prstGeom>
          <a:noFill/>
        </p:spPr>
      </p:pic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17646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fr-FR" dirty="0" smtClean="0"/>
              <a:t>En 2016, nous avons crée et démarré l’Ecole d’Arbitrage Charolais – </a:t>
            </a:r>
            <a:r>
              <a:rPr lang="fr-FR" dirty="0" err="1" smtClean="0"/>
              <a:t>Brionnais</a:t>
            </a:r>
            <a:r>
              <a:rPr lang="fr-FR" dirty="0" smtClean="0"/>
              <a:t> - Bourbonnais</a:t>
            </a:r>
          </a:p>
          <a:p>
            <a:pPr algn="ctr">
              <a:buNone/>
            </a:pPr>
            <a:endParaRPr lang="fr-FR" dirty="0" smtClean="0"/>
          </a:p>
          <a:p>
            <a:pPr algn="ctr">
              <a:buNone/>
            </a:pPr>
            <a:r>
              <a:rPr lang="fr-FR" dirty="0" smtClean="0"/>
              <a:t>Cette école est placée sous la responsabilité de Thomas Meunier arbitre A2 et formateur d’arbitres de chaises  		 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Section Tennis Samedi 30 Novembre 2019</a:t>
            </a:r>
            <a:endParaRPr lang="fr-FR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FR" dirty="0" smtClean="0"/>
              <a:t>L ’ARBITRAGE</a:t>
            </a:r>
            <a:br>
              <a:rPr lang="fr-FR" dirty="0" smtClean="0"/>
            </a:br>
            <a:endParaRPr lang="fr-FR" dirty="0"/>
          </a:p>
        </p:txBody>
      </p:sp>
      <p:pic>
        <p:nvPicPr>
          <p:cNvPr id="6" name="Picture 2" descr="F:\plaquette 2017\Photos\T Meuni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4221088"/>
            <a:ext cx="3168352" cy="21122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En 2019, les épreuves masculines et féminines étaient étapes 1 étoile des circuits nationaux</a:t>
            </a:r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pPr>
              <a:buNone/>
            </a:pPr>
            <a:endParaRPr lang="fr-FR" dirty="0" smtClean="0"/>
          </a:p>
          <a:p>
            <a:r>
              <a:rPr lang="fr-FR" dirty="0" smtClean="0"/>
              <a:t>En 2020 nous reconduirons ces épreuves sous la même forme</a:t>
            </a:r>
          </a:p>
          <a:p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Section Tennis Samedi 30 Novembre 2019</a:t>
            </a:r>
            <a:endParaRPr lang="fr-FR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FR" dirty="0" smtClean="0"/>
              <a:t>TOURNOI NATIONAL</a:t>
            </a:r>
            <a:br>
              <a:rPr lang="fr-FR" dirty="0" smtClean="0"/>
            </a:br>
            <a:endParaRPr lang="fr-FR" dirty="0"/>
          </a:p>
        </p:txBody>
      </p:sp>
      <p:pic>
        <p:nvPicPr>
          <p:cNvPr id="30722" name="Picture 2" descr="Afficher l'image d'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72" y="188640"/>
            <a:ext cx="1878311" cy="1700808"/>
          </a:xfrm>
          <a:prstGeom prst="rect">
            <a:avLst/>
          </a:prstGeom>
          <a:noFill/>
        </p:spPr>
      </p:pic>
      <p:pic>
        <p:nvPicPr>
          <p:cNvPr id="8" name="Image 7" descr="F:\save FCG tennis au 14 02 2013\FCG tennis\PERSO\TENNIS\TOURNOI\2019\photos\nathan-seateun-1562869742 (1)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2924944"/>
            <a:ext cx="3384376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age 8" descr="RÃ©sultat de recherche d'images pour &quot;ganna poznikhirenko&quot;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2996952"/>
            <a:ext cx="2664296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 smtClean="0"/>
              <a:t>le FC Gueugnon Tennis possède un site internet </a:t>
            </a:r>
          </a:p>
          <a:p>
            <a:endParaRPr lang="fr-FR" dirty="0" smtClean="0"/>
          </a:p>
          <a:p>
            <a:endParaRPr lang="fr-FR" dirty="0" smtClean="0"/>
          </a:p>
          <a:p>
            <a:pPr algn="ctr">
              <a:buNone/>
            </a:pPr>
            <a:r>
              <a:rPr lang="fr-FR" dirty="0" smtClean="0">
                <a:solidFill>
                  <a:srgbClr val="FF0000"/>
                </a:solidFill>
              </a:rPr>
              <a:t>	</a:t>
            </a:r>
            <a:r>
              <a:rPr lang="fr-FR" b="1" dirty="0" smtClean="0">
                <a:solidFill>
                  <a:srgbClr val="FF0000"/>
                </a:solidFill>
              </a:rPr>
              <a:t>http://www.fcgueugnontennis.org/</a:t>
            </a:r>
          </a:p>
          <a:p>
            <a:endParaRPr lang="fr-FR" dirty="0" smtClean="0"/>
          </a:p>
          <a:p>
            <a:pPr>
              <a:buNone/>
            </a:pPr>
            <a:r>
              <a:rPr lang="fr-FR" dirty="0" smtClean="0"/>
              <a:t>  Ainsi qu’une page </a:t>
            </a:r>
            <a:r>
              <a:rPr lang="fr-FR" dirty="0" err="1" smtClean="0"/>
              <a:t>Facebook</a:t>
            </a:r>
            <a:endParaRPr lang="fr-FR" dirty="0" smtClean="0"/>
          </a:p>
          <a:p>
            <a:endParaRPr lang="fr-FR" dirty="0" smtClean="0"/>
          </a:p>
          <a:p>
            <a:pPr algn="ctr">
              <a:buNone/>
            </a:pPr>
            <a:r>
              <a:rPr lang="fr-FR" dirty="0" smtClean="0"/>
              <a:t>  VENEZ NOMBREUX ET NOMBREUSES </a:t>
            </a:r>
          </a:p>
          <a:p>
            <a:pPr algn="ctr">
              <a:buNone/>
            </a:pPr>
            <a:r>
              <a:rPr lang="fr-FR" dirty="0" smtClean="0"/>
              <a:t>LES CONSULTER</a:t>
            </a:r>
          </a:p>
          <a:p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Section Tennis Samedi 30 Novembre 2019</a:t>
            </a:r>
            <a:endParaRPr lang="fr-FR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FR" dirty="0" smtClean="0"/>
              <a:t>SITE INTERNET</a:t>
            </a:r>
            <a:br>
              <a:rPr lang="fr-FR" dirty="0" smtClean="0"/>
            </a:br>
            <a:endParaRPr lang="fr-FR" dirty="0"/>
          </a:p>
        </p:txBody>
      </p:sp>
      <p:pic>
        <p:nvPicPr>
          <p:cNvPr id="29698" name="Picture 2" descr="Afficher l'image d'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1916832"/>
            <a:ext cx="1738830" cy="12469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608512"/>
          </a:xfrm>
        </p:spPr>
        <p:txBody>
          <a:bodyPr>
            <a:normAutofit/>
          </a:bodyPr>
          <a:lstStyle/>
          <a:p>
            <a:pPr algn="just"/>
            <a:r>
              <a:rPr lang="fr-FR" sz="2400" dirty="0" smtClean="0"/>
              <a:t>Depuis 2009 en collaboration et partenariat avec le Centre Social Municipal, des associations comme le Secours Populaire, nous développons des actions en direction de famille à revenus modestes afin d’affirmer notre rôle social dans la cité. </a:t>
            </a:r>
          </a:p>
          <a:p>
            <a:pPr algn="just"/>
            <a:endParaRPr lang="fr-FR" sz="2400" dirty="0" smtClean="0"/>
          </a:p>
          <a:p>
            <a:pPr algn="just"/>
            <a:r>
              <a:rPr lang="fr-FR" sz="2400" dirty="0" smtClean="0"/>
              <a:t>En 2019 ces actions avec les mêmes partenaires, soutenues par la Direction Départementale Jeunesse et Sport ont été poursuivies</a:t>
            </a:r>
          </a:p>
          <a:p>
            <a:pPr algn="just"/>
            <a:endParaRPr lang="fr-FR" sz="2400" dirty="0" smtClean="0"/>
          </a:p>
          <a:p>
            <a:pPr algn="just">
              <a:buNone/>
            </a:pPr>
            <a:endParaRPr lang="fr-FR" dirty="0" smtClean="0"/>
          </a:p>
          <a:p>
            <a:pPr algn="just"/>
            <a:endParaRPr lang="fr-FR" dirty="0" smtClean="0"/>
          </a:p>
          <a:p>
            <a:pPr algn="just"/>
            <a:endParaRPr lang="fr-FR" dirty="0" smtClean="0"/>
          </a:p>
          <a:p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Section Tennis Samedi 30 Novembre 2019</a:t>
            </a:r>
            <a:endParaRPr lang="fr-FR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FR" dirty="0" smtClean="0"/>
              <a:t>ACTIONS CITOYENNES</a:t>
            </a:r>
            <a:br>
              <a:rPr lang="fr-FR" dirty="0" smtClean="0"/>
            </a:br>
            <a:endParaRPr lang="fr-FR" dirty="0"/>
          </a:p>
        </p:txBody>
      </p:sp>
      <p:pic>
        <p:nvPicPr>
          <p:cNvPr id="5" name="Picture 4" descr="F:\projet social\2018\P10605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92213" y="4725144"/>
            <a:ext cx="2112235" cy="15841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112568"/>
          </a:xfrm>
        </p:spPr>
        <p:txBody>
          <a:bodyPr>
            <a:normAutofit/>
          </a:bodyPr>
          <a:lstStyle/>
          <a:p>
            <a:pPr algn="just"/>
            <a:r>
              <a:rPr lang="fr-FR" sz="2400" dirty="0" smtClean="0"/>
              <a:t>Créé en 2017 et placé sous la responsabilité de Eric </a:t>
            </a:r>
            <a:r>
              <a:rPr lang="fr-FR" sz="2400" dirty="0" err="1" smtClean="0"/>
              <a:t>Labaune</a:t>
            </a:r>
            <a:r>
              <a:rPr lang="fr-FR" sz="2400" dirty="0" smtClean="0"/>
              <a:t>, ce pôle à pour objectif de dynamiser l’aspect convivialité au club.</a:t>
            </a:r>
          </a:p>
          <a:p>
            <a:pPr algn="just">
              <a:buNone/>
            </a:pPr>
            <a:endParaRPr lang="fr-FR" sz="1200" dirty="0" smtClean="0"/>
          </a:p>
          <a:p>
            <a:pPr algn="just"/>
            <a:endParaRPr lang="fr-FR" sz="2400" dirty="0" smtClean="0"/>
          </a:p>
          <a:p>
            <a:pPr algn="just">
              <a:buNone/>
            </a:pPr>
            <a:endParaRPr lang="fr-FR" dirty="0" smtClean="0"/>
          </a:p>
          <a:p>
            <a:pPr algn="just"/>
            <a:endParaRPr lang="fr-FR" dirty="0" smtClean="0"/>
          </a:p>
          <a:p>
            <a:pPr algn="just"/>
            <a:endParaRPr lang="fr-FR" dirty="0" smtClean="0"/>
          </a:p>
          <a:p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Section Tennis Samedi 30 Novembre 2019</a:t>
            </a:r>
            <a:endParaRPr lang="fr-FR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 smtClean="0"/>
              <a:t>L’ANIMATION</a:t>
            </a:r>
            <a:br>
              <a:rPr lang="fr-FR" dirty="0" smtClean="0"/>
            </a:br>
            <a:endParaRPr lang="fr-FR" dirty="0"/>
          </a:p>
        </p:txBody>
      </p:sp>
      <p:pic>
        <p:nvPicPr>
          <p:cNvPr id="4098" name="Picture 2" descr="F:\Plaquette 2019\photos 2\soirée tennis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780928"/>
            <a:ext cx="3707904" cy="2780928"/>
          </a:xfrm>
          <a:prstGeom prst="rect">
            <a:avLst/>
          </a:prstGeom>
          <a:noFill/>
        </p:spPr>
      </p:pic>
      <p:pic>
        <p:nvPicPr>
          <p:cNvPr id="4099" name="Picture 3" descr="F:\Plaquette 2019\photos 2\soirée tenni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1" y="2780928"/>
            <a:ext cx="3864429" cy="28983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306483"/>
          </a:xfrm>
        </p:spPr>
        <p:txBody>
          <a:bodyPr>
            <a:norm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Organisation du Super Loto début 2020</a:t>
            </a:r>
          </a:p>
          <a:p>
            <a:pPr>
              <a:buNone/>
            </a:pPr>
            <a:r>
              <a:rPr lang="fr-FR" b="1" dirty="0" smtClean="0">
                <a:solidFill>
                  <a:srgbClr val="FF0000"/>
                </a:solidFill>
              </a:rPr>
              <a:t>  après celui du 24/112019</a:t>
            </a:r>
          </a:p>
          <a:p>
            <a:pPr>
              <a:buNone/>
            </a:pPr>
            <a:r>
              <a:rPr lang="fr-FR" b="1" dirty="0" smtClean="0">
                <a:solidFill>
                  <a:srgbClr val="FF0000"/>
                </a:solidFill>
              </a:rPr>
              <a:t> </a:t>
            </a:r>
          </a:p>
          <a:p>
            <a:pPr>
              <a:buNone/>
            </a:pPr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Section Tennis Samedi 30 Novembre 2019</a:t>
            </a:r>
            <a:endParaRPr lang="fr-FR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 smtClean="0"/>
              <a:t>ACTIONS FCG Omnisports </a:t>
            </a:r>
            <a:br>
              <a:rPr lang="fr-FR" dirty="0" smtClean="0"/>
            </a:br>
            <a:endParaRPr lang="fr-FR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395536" y="1556792"/>
            <a:ext cx="8229600" cy="4525963"/>
          </a:xfrm>
        </p:spPr>
        <p:txBody>
          <a:bodyPr>
            <a:normAutofit fontScale="77500" lnSpcReduction="20000"/>
          </a:bodyPr>
          <a:lstStyle/>
          <a:p>
            <a:r>
              <a:rPr lang="fr-FR" b="1" dirty="0" smtClean="0"/>
              <a:t>Ouverture de l’AG</a:t>
            </a:r>
          </a:p>
          <a:p>
            <a:r>
              <a:rPr lang="fr-FR" b="1" dirty="0" smtClean="0"/>
              <a:t>Bilans sportifs - objectifs</a:t>
            </a:r>
          </a:p>
          <a:p>
            <a:r>
              <a:rPr lang="fr-FR" b="1" dirty="0" smtClean="0"/>
              <a:t>Formation, C.I.T.A</a:t>
            </a:r>
          </a:p>
          <a:p>
            <a:r>
              <a:rPr lang="fr-FR" b="1" dirty="0" smtClean="0"/>
              <a:t>Pôle arbitrage</a:t>
            </a:r>
          </a:p>
          <a:p>
            <a:r>
              <a:rPr lang="fr-FR" b="1" dirty="0" smtClean="0"/>
              <a:t>Le Tournoi National</a:t>
            </a:r>
          </a:p>
          <a:p>
            <a:r>
              <a:rPr lang="fr-FR" b="1" dirty="0" smtClean="0"/>
              <a:t>Le Site internet</a:t>
            </a:r>
          </a:p>
          <a:p>
            <a:r>
              <a:rPr lang="fr-FR" b="1" dirty="0" smtClean="0"/>
              <a:t>Projet Actions Citoyennes</a:t>
            </a:r>
          </a:p>
          <a:p>
            <a:r>
              <a:rPr lang="fr-FR" b="1" dirty="0" smtClean="0"/>
              <a:t>L’Animation</a:t>
            </a:r>
          </a:p>
          <a:p>
            <a:r>
              <a:rPr lang="fr-FR" b="1" dirty="0" smtClean="0"/>
              <a:t>Actions FCG Omnisports</a:t>
            </a:r>
          </a:p>
          <a:p>
            <a:r>
              <a:rPr lang="fr-FR" b="1" dirty="0" smtClean="0"/>
              <a:t>Bilan Financier</a:t>
            </a:r>
          </a:p>
          <a:p>
            <a:r>
              <a:rPr lang="fr-FR" b="1" dirty="0" smtClean="0"/>
              <a:t>Questions / Réponses</a:t>
            </a:r>
          </a:p>
          <a:p>
            <a:r>
              <a:rPr lang="fr-FR" b="1" dirty="0" smtClean="0"/>
              <a:t>Intervention des personnalités </a:t>
            </a:r>
          </a:p>
          <a:p>
            <a:r>
              <a:rPr lang="fr-FR" b="1" dirty="0" smtClean="0"/>
              <a:t>Remise des récompenses</a:t>
            </a:r>
          </a:p>
          <a:p>
            <a:r>
              <a:rPr lang="fr-FR" b="1" dirty="0" smtClean="0"/>
              <a:t>Pot de clôture   </a:t>
            </a:r>
          </a:p>
          <a:p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Section Tennis Samedi 30 Novembre 2019</a:t>
            </a:r>
            <a:endParaRPr lang="fr-FR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 smtClean="0"/>
              <a:t>ASSEMBLEE GENERALE</a:t>
            </a:r>
            <a:br>
              <a:rPr lang="fr-FR" dirty="0" smtClean="0"/>
            </a:br>
            <a:r>
              <a:rPr lang="fr-FR" dirty="0" smtClean="0"/>
              <a:t>ORDRE DU JOUR</a:t>
            </a:r>
            <a:br>
              <a:rPr lang="fr-FR" dirty="0" smtClean="0"/>
            </a:br>
            <a:endParaRPr lang="fr-FR" dirty="0"/>
          </a:p>
        </p:txBody>
      </p:sp>
      <p:sp>
        <p:nvSpPr>
          <p:cNvPr id="38914" name="AutoShape 2" descr="Résultat de recherche d'images pour &quot;logo fcgueugnon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8916" name="AutoShape 4" descr="Résultat de recherche d'images pour &quot;logo fcgueugnon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38918" name="Picture 6" descr="Afficher l'image d'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1556792"/>
            <a:ext cx="3168351" cy="31683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Section Tennis Samedi 30 Novembre 2019</a:t>
            </a:r>
            <a:endParaRPr lang="fr-FR"/>
          </a:p>
        </p:txBody>
      </p:sp>
      <p:pic>
        <p:nvPicPr>
          <p:cNvPr id="34818" name="Picture 2" descr="Afficher l'image d'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548680"/>
            <a:ext cx="6268930" cy="53285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Section Tennis Samedi 30 Novembre 2019</a:t>
            </a:r>
            <a:endParaRPr lang="fr-FR"/>
          </a:p>
        </p:txBody>
      </p:sp>
      <p:pic>
        <p:nvPicPr>
          <p:cNvPr id="36866" name="Picture 2" descr="Afficher l'image d'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476672"/>
            <a:ext cx="7776864" cy="519105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Section Tennis Samedi 30 Novembre 2019</a:t>
            </a:r>
            <a:endParaRPr lang="fr-FR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323528" y="5486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FR" sz="4900" dirty="0" smtClean="0"/>
              <a:t>RESULTATS SPORTIFS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412776"/>
            <a:ext cx="3312368" cy="4416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2564904"/>
            <a:ext cx="4860479" cy="3645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251520" y="1481328"/>
            <a:ext cx="8640960" cy="5044016"/>
          </a:xfrm>
        </p:spPr>
        <p:txBody>
          <a:bodyPr>
            <a:normAutofit fontScale="85000" lnSpcReduction="20000"/>
          </a:bodyPr>
          <a:lstStyle/>
          <a:p>
            <a:r>
              <a:rPr lang="fr-FR" b="1" dirty="0" smtClean="0"/>
              <a:t>8 Equipes : </a:t>
            </a:r>
          </a:p>
          <a:p>
            <a:endParaRPr lang="fr-FR" b="1" dirty="0" smtClean="0"/>
          </a:p>
          <a:p>
            <a:pPr>
              <a:buNone/>
            </a:pPr>
            <a:r>
              <a:rPr lang="fr-FR" dirty="0" smtClean="0"/>
              <a:t>           6 Masculines </a:t>
            </a:r>
          </a:p>
          <a:p>
            <a:pPr>
              <a:buNone/>
            </a:pPr>
            <a:r>
              <a:rPr lang="fr-FR" dirty="0" smtClean="0"/>
              <a:t>           2 Féminines</a:t>
            </a:r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fr-FR" dirty="0" smtClean="0"/>
          </a:p>
          <a:p>
            <a:r>
              <a:rPr lang="fr-FR" b="1" dirty="0" smtClean="0"/>
              <a:t>Résultats 2019: </a:t>
            </a:r>
          </a:p>
          <a:p>
            <a:pPr>
              <a:buNone/>
            </a:pPr>
            <a:endParaRPr lang="fr-FR" b="1" dirty="0" smtClean="0"/>
          </a:p>
          <a:p>
            <a:pPr>
              <a:buFont typeface="Wingdings" pitchFamily="2" charset="2"/>
              <a:buChar char="Ø"/>
            </a:pPr>
            <a:r>
              <a:rPr lang="fr-FR" dirty="0" smtClean="0"/>
              <a:t>Descente de l’équipe 1 masculine en National 3</a:t>
            </a:r>
          </a:p>
          <a:p>
            <a:pPr>
              <a:buFont typeface="Wingdings" pitchFamily="2" charset="2"/>
              <a:buChar char="Ø"/>
            </a:pPr>
            <a:r>
              <a:rPr lang="fr-FR" dirty="0" smtClean="0"/>
              <a:t>Descente de l’équipe 2 masculine en Régional 2</a:t>
            </a:r>
          </a:p>
          <a:p>
            <a:pPr>
              <a:buFont typeface="Wingdings" pitchFamily="2" charset="2"/>
              <a:buChar char="Ø"/>
            </a:pPr>
            <a:r>
              <a:rPr lang="fr-FR" dirty="0" smtClean="0"/>
              <a:t> Montée de l’équipe + 35 ans en DQDN  BFC</a:t>
            </a:r>
          </a:p>
          <a:p>
            <a:pPr>
              <a:buFont typeface="Wingdings" pitchFamily="2" charset="2"/>
              <a:buChar char="Ø"/>
            </a:pPr>
            <a:r>
              <a:rPr lang="fr-FR" dirty="0" smtClean="0"/>
              <a:t>Maintien de l’équipe 3 masculine en Départemental </a:t>
            </a:r>
          </a:p>
          <a:p>
            <a:pPr>
              <a:buFont typeface="Wingdings" pitchFamily="2" charset="2"/>
              <a:buChar char="Ø"/>
            </a:pPr>
            <a:r>
              <a:rPr lang="fr-FR" dirty="0" smtClean="0"/>
              <a:t>Maintien de l’équipe 1 féminine en National 2  </a:t>
            </a:r>
          </a:p>
          <a:p>
            <a:pPr>
              <a:buFont typeface="Wingdings" pitchFamily="2" charset="2"/>
              <a:buChar char="Ø"/>
            </a:pPr>
            <a:r>
              <a:rPr lang="fr-FR" dirty="0" smtClean="0"/>
              <a:t>Maintien de l’équipe 2 féminine en Régional 3</a:t>
            </a:r>
          </a:p>
          <a:p>
            <a:pPr>
              <a:buNone/>
            </a:pPr>
            <a:r>
              <a:rPr lang="fr-FR" dirty="0" smtClean="0"/>
              <a:t>   </a:t>
            </a:r>
          </a:p>
          <a:p>
            <a:pPr>
              <a:buNone/>
            </a:pPr>
            <a:endParaRPr lang="fr-FR" dirty="0" smtClean="0"/>
          </a:p>
          <a:p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Section Tennis Samedi 30 Novembre 2019</a:t>
            </a:r>
            <a:endParaRPr lang="fr-FR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539552" y="548680"/>
            <a:ext cx="8229600" cy="936104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 smtClean="0"/>
              <a:t>EQUIPES ADULTES </a:t>
            </a:r>
            <a:br>
              <a:rPr lang="fr-FR" dirty="0" smtClean="0"/>
            </a:br>
            <a:r>
              <a:rPr lang="fr-FR" dirty="0" smtClean="0"/>
              <a:t>BILAN 2019</a:t>
            </a:r>
            <a:br>
              <a:rPr lang="fr-FR" dirty="0" smtClean="0"/>
            </a:br>
            <a:endParaRPr lang="fr-FR" dirty="0"/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264" y="260648"/>
            <a:ext cx="1695450" cy="26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556792"/>
            <a:ext cx="1585402" cy="2113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fficher l'image d'origine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6084168" y="3861048"/>
            <a:ext cx="2700300" cy="23042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323528" y="1481328"/>
            <a:ext cx="8568952" cy="4611968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v"/>
            </a:pPr>
            <a:r>
              <a:rPr lang="fr-FR" b="1" i="1" dirty="0" smtClean="0"/>
              <a:t>Dames</a:t>
            </a:r>
            <a:r>
              <a:rPr lang="fr-FR" dirty="0" smtClean="0"/>
              <a:t>:  </a:t>
            </a:r>
            <a:r>
              <a:rPr lang="fr-FR" dirty="0" smtClean="0">
                <a:solidFill>
                  <a:srgbClr val="FF0000"/>
                </a:solidFill>
              </a:rPr>
              <a:t>Equipe 1</a:t>
            </a:r>
            <a:r>
              <a:rPr lang="fr-FR" dirty="0" smtClean="0"/>
              <a:t>: Maintien en National 2, montée 			              en National 1 si opportunité </a:t>
            </a:r>
          </a:p>
          <a:p>
            <a:pPr>
              <a:buNone/>
            </a:pPr>
            <a:r>
              <a:rPr lang="fr-FR" dirty="0" smtClean="0"/>
              <a:t>                        				</a:t>
            </a:r>
            <a:endParaRPr lang="fr-FR" u="sng" dirty="0" smtClean="0"/>
          </a:p>
          <a:p>
            <a:pPr>
              <a:buNone/>
            </a:pPr>
            <a:r>
              <a:rPr lang="fr-FR" dirty="0" smtClean="0"/>
              <a:t>                </a:t>
            </a:r>
            <a:r>
              <a:rPr lang="fr-FR" dirty="0" smtClean="0">
                <a:solidFill>
                  <a:srgbClr val="FF0000"/>
                </a:solidFill>
              </a:rPr>
              <a:t>Equipe 2</a:t>
            </a:r>
            <a:r>
              <a:rPr lang="fr-FR" dirty="0" smtClean="0"/>
              <a:t>: Maintien en Régional3 , montée 			               en Régional 2 si opportunité </a:t>
            </a:r>
          </a:p>
          <a:p>
            <a:pPr>
              <a:buNone/>
            </a:pPr>
            <a:endParaRPr lang="fr-FR" dirty="0" smtClean="0"/>
          </a:p>
          <a:p>
            <a:pPr>
              <a:buFont typeface="Wingdings" pitchFamily="2" charset="2"/>
              <a:buChar char="v"/>
            </a:pPr>
            <a:r>
              <a:rPr lang="fr-FR" b="1" i="1" dirty="0" smtClean="0"/>
              <a:t>Hommes</a:t>
            </a:r>
            <a:r>
              <a:rPr lang="fr-FR" dirty="0" smtClean="0"/>
              <a:t>:  </a:t>
            </a:r>
            <a:r>
              <a:rPr lang="fr-FR" dirty="0" smtClean="0">
                <a:solidFill>
                  <a:srgbClr val="FF0000"/>
                </a:solidFill>
              </a:rPr>
              <a:t>Equipe 1</a:t>
            </a:r>
            <a:r>
              <a:rPr lang="fr-FR" dirty="0" smtClean="0"/>
              <a:t>: Montée en Nationale 2</a:t>
            </a:r>
          </a:p>
          <a:p>
            <a:pPr>
              <a:buNone/>
            </a:pPr>
            <a:r>
              <a:rPr lang="fr-FR" dirty="0" smtClean="0"/>
              <a:t>                    </a:t>
            </a:r>
          </a:p>
          <a:p>
            <a:pPr>
              <a:buNone/>
            </a:pPr>
            <a:r>
              <a:rPr lang="fr-FR" dirty="0" smtClean="0"/>
              <a:t>                   </a:t>
            </a:r>
            <a:r>
              <a:rPr lang="fr-FR" dirty="0" smtClean="0">
                <a:solidFill>
                  <a:srgbClr val="FF0000"/>
                </a:solidFill>
              </a:rPr>
              <a:t>Equipe 2</a:t>
            </a:r>
            <a:r>
              <a:rPr lang="fr-FR" dirty="0" smtClean="0"/>
              <a:t>: Maintien en Régional 2</a:t>
            </a:r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r>
              <a:rPr lang="fr-FR" dirty="0" smtClean="0">
                <a:solidFill>
                  <a:srgbClr val="FF0000"/>
                </a:solidFill>
              </a:rPr>
              <a:t>                   Equipe 3</a:t>
            </a:r>
            <a:r>
              <a:rPr lang="fr-FR" dirty="0" smtClean="0"/>
              <a:t>: permettre aux joueurs  de </a:t>
            </a:r>
          </a:p>
          <a:p>
            <a:pPr>
              <a:buNone/>
            </a:pPr>
            <a:r>
              <a:rPr lang="fr-FR" dirty="0" smtClean="0"/>
              <a:t>				        s’aguerrir</a:t>
            </a:r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Section Tennis Samedi 30 Novembre 2019</a:t>
            </a:r>
            <a:endParaRPr lang="fr-FR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 smtClean="0"/>
              <a:t>EQUIPES ADULTES</a:t>
            </a:r>
            <a:br>
              <a:rPr lang="fr-FR" dirty="0" smtClean="0"/>
            </a:br>
            <a:r>
              <a:rPr lang="fr-FR" dirty="0" smtClean="0"/>
              <a:t>OBJECTIFS 2020</a:t>
            </a:r>
            <a:br>
              <a:rPr lang="fr-FR" dirty="0" smtClean="0"/>
            </a:br>
            <a:endParaRPr lang="fr-FR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57200" y="1481328"/>
            <a:ext cx="8435280" cy="5044016"/>
          </a:xfrm>
        </p:spPr>
        <p:txBody>
          <a:bodyPr>
            <a:normAutofit/>
          </a:bodyPr>
          <a:lstStyle/>
          <a:p>
            <a:r>
              <a:rPr lang="fr-FR" b="1" dirty="0" smtClean="0"/>
              <a:t>4 Equipes : </a:t>
            </a:r>
          </a:p>
          <a:p>
            <a:endParaRPr lang="fr-FR" b="1" dirty="0" smtClean="0"/>
          </a:p>
          <a:p>
            <a:pPr>
              <a:buNone/>
            </a:pPr>
            <a:r>
              <a:rPr lang="fr-FR" dirty="0" smtClean="0"/>
              <a:t>       3 Masculines </a:t>
            </a:r>
          </a:p>
          <a:p>
            <a:pPr>
              <a:buNone/>
            </a:pPr>
            <a:r>
              <a:rPr lang="fr-FR" dirty="0" smtClean="0"/>
              <a:t>       1 Féminine</a:t>
            </a:r>
          </a:p>
          <a:p>
            <a:endParaRPr lang="fr-FR" dirty="0" smtClean="0"/>
          </a:p>
          <a:p>
            <a:pPr>
              <a:buNone/>
            </a:pPr>
            <a:endParaRPr lang="fr-FR" b="1" dirty="0" smtClean="0"/>
          </a:p>
          <a:p>
            <a:pPr>
              <a:buNone/>
            </a:pPr>
            <a:r>
              <a:rPr lang="fr-FR" b="1" dirty="0" smtClean="0"/>
              <a:t>		</a:t>
            </a:r>
            <a:endParaRPr lang="fr-FR" dirty="0" smtClean="0"/>
          </a:p>
          <a:p>
            <a:pPr>
              <a:buNone/>
            </a:pPr>
            <a:r>
              <a:rPr lang="fr-FR" b="1" dirty="0" smtClean="0"/>
              <a:t>  </a:t>
            </a:r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r>
              <a:rPr lang="fr-FR" b="1" dirty="0" smtClean="0"/>
              <a:t>		</a:t>
            </a:r>
            <a:endParaRPr lang="fr-FR" dirty="0" smtClean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Section Tennis Samedi 30 Novembre 2019</a:t>
            </a:r>
            <a:endParaRPr lang="fr-FR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 smtClean="0"/>
              <a:t>EQUIPES JEUNES </a:t>
            </a:r>
            <a:br>
              <a:rPr lang="fr-FR" dirty="0" smtClean="0"/>
            </a:br>
            <a:r>
              <a:rPr lang="fr-FR" dirty="0" smtClean="0"/>
              <a:t>BILAN 2019</a:t>
            </a:r>
            <a:br>
              <a:rPr lang="fr-FR" dirty="0" smtClean="0"/>
            </a:br>
            <a:endParaRPr lang="fr-FR" dirty="0"/>
          </a:p>
        </p:txBody>
      </p:sp>
      <p:sp>
        <p:nvSpPr>
          <p:cNvPr id="19458" name="AutoShape 2" descr="Résultat de recherche d'images pour &quot;enfants dessin tennis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9460" name="AutoShape 4" descr="Résultat de recherche d'images pour &quot;enfants dessin tennis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9462" name="AutoShape 6" descr="Résultat de recherche d'images pour &quot;enfants dessin tennis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332656"/>
            <a:ext cx="1969815" cy="3581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9" y="1628801"/>
            <a:ext cx="1584176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5301208"/>
          </a:xfrm>
        </p:spPr>
        <p:txBody>
          <a:bodyPr>
            <a:normAutofit fontScale="77500" lnSpcReduction="20000"/>
          </a:bodyPr>
          <a:lstStyle/>
          <a:p>
            <a:r>
              <a:rPr lang="fr-FR" b="1" dirty="0" smtClean="0"/>
              <a:t>JEUNES : </a:t>
            </a:r>
          </a:p>
          <a:p>
            <a:endParaRPr lang="fr-FR" b="1" dirty="0" smtClean="0"/>
          </a:p>
          <a:p>
            <a:pPr>
              <a:buNone/>
            </a:pPr>
            <a:r>
              <a:rPr lang="fr-FR" dirty="0" smtClean="0"/>
              <a:t>	</a:t>
            </a:r>
          </a:p>
          <a:p>
            <a:r>
              <a:rPr lang="fr-FR" b="1" dirty="0" smtClean="0"/>
              <a:t>Garçons :</a:t>
            </a:r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r>
              <a:rPr lang="fr-FR" dirty="0" smtClean="0"/>
              <a:t>	 	2 ¼ finalistes BFC</a:t>
            </a:r>
          </a:p>
          <a:p>
            <a:pPr>
              <a:buNone/>
            </a:pPr>
            <a:r>
              <a:rPr lang="fr-FR" dirty="0" smtClean="0"/>
              <a:t>		1 champion de S&amp;L</a:t>
            </a:r>
          </a:p>
          <a:p>
            <a:pPr>
              <a:buNone/>
            </a:pPr>
            <a:r>
              <a:rPr lang="fr-FR" dirty="0" smtClean="0"/>
              <a:t>		2 finalistes S&amp;L</a:t>
            </a:r>
          </a:p>
          <a:p>
            <a:pPr>
              <a:buNone/>
            </a:pPr>
            <a:endParaRPr lang="fr-FR" dirty="0" smtClean="0"/>
          </a:p>
          <a:p>
            <a:r>
              <a:rPr lang="fr-FR" b="1" dirty="0" smtClean="0"/>
              <a:t>Filles</a:t>
            </a:r>
          </a:p>
          <a:p>
            <a:endParaRPr lang="fr-FR" b="1" dirty="0" smtClean="0"/>
          </a:p>
          <a:p>
            <a:pPr>
              <a:buNone/>
            </a:pPr>
            <a:r>
              <a:rPr lang="fr-FR" dirty="0" smtClean="0"/>
              <a:t>	 	1 championne BFC</a:t>
            </a:r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r>
              <a:rPr lang="fr-FR" dirty="0" smtClean="0"/>
              <a:t>       	</a:t>
            </a:r>
          </a:p>
          <a:p>
            <a:endParaRPr lang="fr-FR" dirty="0" smtClean="0"/>
          </a:p>
          <a:p>
            <a:pPr>
              <a:buNone/>
            </a:pPr>
            <a:r>
              <a:rPr lang="fr-FR" dirty="0" smtClean="0"/>
              <a:t>	</a:t>
            </a:r>
          </a:p>
          <a:p>
            <a:endParaRPr lang="fr-FR" dirty="0" smtClean="0"/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Section Tennis Samedi 30 Novembre 2019</a:t>
            </a:r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 smtClean="0"/>
              <a:t>CHAMPIONNAT INDIVIDUEL</a:t>
            </a:r>
            <a:br>
              <a:rPr lang="fr-FR" dirty="0" smtClean="0"/>
            </a:br>
            <a:r>
              <a:rPr lang="fr-FR" dirty="0" smtClean="0"/>
              <a:t>BILAN 2019</a:t>
            </a:r>
            <a:br>
              <a:rPr lang="fr-FR" dirty="0" smtClean="0"/>
            </a:br>
            <a:endParaRPr lang="fr-FR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7" y="1844824"/>
            <a:ext cx="5026635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752528"/>
          </a:xfrm>
        </p:spPr>
        <p:txBody>
          <a:bodyPr>
            <a:normAutofit/>
          </a:bodyPr>
          <a:lstStyle/>
          <a:p>
            <a:r>
              <a:rPr lang="fr-FR" b="1" dirty="0" smtClean="0"/>
              <a:t>ADULTES : </a:t>
            </a:r>
          </a:p>
          <a:p>
            <a:endParaRPr lang="fr-FR" b="1" dirty="0" smtClean="0"/>
          </a:p>
          <a:p>
            <a:r>
              <a:rPr lang="fr-FR" dirty="0" smtClean="0"/>
              <a:t> </a:t>
            </a:r>
            <a:r>
              <a:rPr lang="fr-FR" b="1" dirty="0" smtClean="0"/>
              <a:t>  Garçons :</a:t>
            </a:r>
          </a:p>
          <a:p>
            <a:pPr>
              <a:buNone/>
            </a:pPr>
            <a:endParaRPr lang="fr-FR" b="1" dirty="0" smtClean="0"/>
          </a:p>
          <a:p>
            <a:pPr>
              <a:buNone/>
            </a:pPr>
            <a:r>
              <a:rPr lang="fr-FR" b="1" dirty="0" smtClean="0"/>
              <a:t>		</a:t>
            </a:r>
            <a:r>
              <a:rPr lang="fr-FR" dirty="0" smtClean="0"/>
              <a:t>1 1/4 finaliste 2</a:t>
            </a:r>
            <a:r>
              <a:rPr lang="fr-FR" baseline="30000" dirty="0" smtClean="0"/>
              <a:t>ème</a:t>
            </a:r>
            <a:r>
              <a:rPr lang="fr-FR" dirty="0" smtClean="0"/>
              <a:t> Série BFC</a:t>
            </a:r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r>
              <a:rPr lang="fr-FR" dirty="0" smtClean="0"/>
              <a:t>	 	1 Champion de S&amp;L + 40 ans</a:t>
            </a:r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r>
              <a:rPr lang="fr-FR" dirty="0" smtClean="0"/>
              <a:t>	</a:t>
            </a:r>
            <a:endParaRPr lang="fr-FR" b="1" dirty="0" smtClean="0"/>
          </a:p>
          <a:p>
            <a:pPr>
              <a:buNone/>
            </a:pPr>
            <a:endParaRPr lang="fr-FR" dirty="0" smtClean="0"/>
          </a:p>
          <a:p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Section Tennis Samedi 30 Novembre 2019</a:t>
            </a:r>
            <a:endParaRPr lang="fr-FR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 smtClean="0"/>
              <a:t>CHAMPIONNAT INDIVIDUEL</a:t>
            </a:r>
            <a:br>
              <a:rPr lang="fr-FR" dirty="0" smtClean="0"/>
            </a:br>
            <a:r>
              <a:rPr lang="fr-FR" dirty="0" smtClean="0"/>
              <a:t>BILAN 2019</a:t>
            </a:r>
            <a:br>
              <a:rPr lang="fr-FR" dirty="0" smtClean="0"/>
            </a:br>
            <a:endParaRPr lang="fr-F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1196752"/>
            <a:ext cx="2886600" cy="19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Section Tennis Samedi 30 Novembre 2019</a:t>
            </a:r>
            <a:endParaRPr lang="fr-FR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FR" dirty="0" smtClean="0"/>
              <a:t>LA FORMATION</a:t>
            </a:r>
            <a:br>
              <a:rPr lang="fr-FR" dirty="0" smtClean="0"/>
            </a:br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467544" y="1268760"/>
            <a:ext cx="828092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b="1" dirty="0" smtClean="0"/>
              <a:t>Axe prioritaire de la politique du club</a:t>
            </a:r>
          </a:p>
          <a:p>
            <a:pPr algn="just"/>
            <a:endParaRPr lang="fr-FR" dirty="0" smtClean="0"/>
          </a:p>
          <a:p>
            <a:pPr algn="just"/>
            <a:r>
              <a:rPr lang="fr-FR" dirty="0" smtClean="0"/>
              <a:t>L’école de Tennis pour le mini tennis, l’initiation et le perfectionnement.</a:t>
            </a:r>
          </a:p>
          <a:p>
            <a:pPr algn="just"/>
            <a:endParaRPr lang="fr-FR" dirty="0" smtClean="0"/>
          </a:p>
          <a:p>
            <a:pPr algn="just"/>
            <a:r>
              <a:rPr lang="fr-FR" dirty="0" smtClean="0"/>
              <a:t>Le Centre d’entrainement pour les jeunes compétiteurs avec à la rentrée dernière l’ouverture de la Section Sportive Scolaire en partenariat avec le collège Jorge Semprun</a:t>
            </a:r>
          </a:p>
          <a:p>
            <a:pPr algn="just"/>
            <a:endParaRPr lang="fr-FR" dirty="0" smtClean="0"/>
          </a:p>
          <a:p>
            <a:pPr algn="just"/>
            <a:r>
              <a:rPr lang="fr-FR" dirty="0" smtClean="0"/>
              <a:t>Ces structures fonctionnent suivant les principes fédéraux</a:t>
            </a:r>
          </a:p>
          <a:p>
            <a:pPr algn="just"/>
            <a:endParaRPr lang="fr-FR" dirty="0" smtClean="0"/>
          </a:p>
          <a:p>
            <a:pPr algn="just"/>
            <a:endParaRPr lang="fr-FR" dirty="0" smtClean="0"/>
          </a:p>
          <a:p>
            <a:pPr algn="just"/>
            <a:r>
              <a:rPr lang="fr-FR" dirty="0" smtClean="0"/>
              <a:t>En parallèle l’action de Tennis à l ’Ecole réunissent plus de 400 enfants des écoles primaires.</a:t>
            </a:r>
          </a:p>
          <a:p>
            <a:pPr algn="just"/>
            <a:endParaRPr lang="fr-FR" dirty="0" smtClean="0"/>
          </a:p>
          <a:p>
            <a:pPr algn="just"/>
            <a:r>
              <a:rPr lang="fr-FR" b="1" i="1" dirty="0" smtClean="0"/>
              <a:t>Toutes ces actions sont menées par notre équipe pédagogique sous la responsabilité de </a:t>
            </a:r>
            <a:r>
              <a:rPr lang="fr-FR" b="1" i="1" dirty="0" err="1" smtClean="0"/>
              <a:t>Lylian</a:t>
            </a:r>
            <a:r>
              <a:rPr lang="fr-FR" b="1" i="1" dirty="0" smtClean="0"/>
              <a:t> </a:t>
            </a:r>
            <a:r>
              <a:rPr lang="fr-FR" b="1" i="1" dirty="0" err="1" smtClean="0"/>
              <a:t>Gehra</a:t>
            </a:r>
            <a:r>
              <a:rPr lang="fr-FR" b="1" i="1" dirty="0" smtClean="0"/>
              <a:t>  directeur sportif du club.</a:t>
            </a:r>
          </a:p>
          <a:p>
            <a:endParaRPr lang="fr-FR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Rotonde">
  <a:themeElements>
    <a:clrScheme name="Personnalisé 17">
      <a:dk1>
        <a:srgbClr val="000000"/>
      </a:dk1>
      <a:lt1>
        <a:sysClr val="window" lastClr="FFFFFF"/>
      </a:lt1>
      <a:dk2>
        <a:srgbClr val="595959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Rotond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Rotond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1200</TotalTime>
  <Words>651</Words>
  <Application>Microsoft Macintosh PowerPoint</Application>
  <PresentationFormat>On-screen Show (4:3)</PresentationFormat>
  <Paragraphs>212</Paragraphs>
  <Slides>21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Rotonde</vt:lpstr>
      <vt:lpstr>FC GUEUGNON TENNIS</vt:lpstr>
      <vt:lpstr>ASSEMBLEE GENERALE ORDRE DU JOUR </vt:lpstr>
      <vt:lpstr>RESULTATS SPORTIFS </vt:lpstr>
      <vt:lpstr>EQUIPES ADULTES  BILAN 2019 </vt:lpstr>
      <vt:lpstr>EQUIPES ADULTES OBJECTIFS 2020 </vt:lpstr>
      <vt:lpstr>EQUIPES JEUNES  BILAN 2019 </vt:lpstr>
      <vt:lpstr>CHAMPIONNAT INDIVIDUEL BILAN 2019 </vt:lpstr>
      <vt:lpstr>CHAMPIONNAT INDIVIDUEL BILAN 2019 </vt:lpstr>
      <vt:lpstr>LA FORMATION </vt:lpstr>
      <vt:lpstr>ECOLE DE TENNIS </vt:lpstr>
      <vt:lpstr>CENTRE  D ’ENTRAINEMENT Section Sportive Scolaire  </vt:lpstr>
      <vt:lpstr>Centre d ’Initiation Tennis Adultes </vt:lpstr>
      <vt:lpstr>L ’ARBITRAGE </vt:lpstr>
      <vt:lpstr>L ’ARBITRAGE </vt:lpstr>
      <vt:lpstr>TOURNOI NATIONAL </vt:lpstr>
      <vt:lpstr>SITE INTERNET </vt:lpstr>
      <vt:lpstr>ACTIONS CITOYENNES </vt:lpstr>
      <vt:lpstr>L’ANIMATION </vt:lpstr>
      <vt:lpstr>ACTIONS FCG Omnisports 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FC GUEUGNON TENNIS</dc:title>
  <dc:creator>_</dc:creator>
  <cp:lastModifiedBy>Guillaume</cp:lastModifiedBy>
  <cp:revision>135</cp:revision>
  <dcterms:created xsi:type="dcterms:W3CDTF">2015-11-16T09:23:24Z</dcterms:created>
  <dcterms:modified xsi:type="dcterms:W3CDTF">2020-06-15T10:57:13Z</dcterms:modified>
</cp:coreProperties>
</file>